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jtsau.edu.in/" TargetMode="External"/><Relationship Id="rId2" Type="http://schemas.openxmlformats.org/officeDocument/2006/relationships/hyperlink" Target="https://qrgo.page.link/ApJ88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65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Professor Jayashankar Telangana State Agricultural University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dirty="0" smtClean="0"/>
              <a:t>Proudly announces the </a:t>
            </a:r>
            <a:r>
              <a:rPr lang="en-US" sz="2700" dirty="0" err="1" smtClean="0"/>
              <a:t>Agri</a:t>
            </a:r>
            <a:r>
              <a:rPr lang="en-US" sz="2700" dirty="0" smtClean="0"/>
              <a:t> Innovative Idea Competition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15300" dirty="0" smtClean="0"/>
              <a:t>IGNITE</a:t>
            </a:r>
            <a:r>
              <a:rPr lang="en-US" sz="12800" dirty="0" smtClean="0"/>
              <a:t/>
            </a:r>
            <a:br>
              <a:rPr lang="en-US" sz="12800" dirty="0" smtClean="0"/>
            </a:br>
            <a:r>
              <a:rPr lang="en-US" sz="2200" dirty="0" smtClean="0"/>
              <a:t>Let the marathon of ideas begin….</a:t>
            </a:r>
            <a:br>
              <a:rPr lang="en-US" sz="2200" dirty="0" smtClean="0"/>
            </a:br>
            <a:r>
              <a:rPr lang="en-US" dirty="0" smtClean="0"/>
              <a:t> </a:t>
            </a:r>
            <a:r>
              <a:rPr lang="en-US" sz="3200" dirty="0" smtClean="0"/>
              <a:t>Powered by NAARM TBI, a-</a:t>
            </a:r>
            <a:r>
              <a:rPr lang="en-US" sz="3200" i="1" dirty="0" smtClean="0"/>
              <a:t>IDEA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user\Desktop\download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9725" y="2724150"/>
            <a:ext cx="2326288" cy="1009650"/>
          </a:xfrm>
          <a:prstGeom prst="rect">
            <a:avLst/>
          </a:prstGeom>
          <a:noFill/>
        </p:spPr>
      </p:pic>
      <p:pic>
        <p:nvPicPr>
          <p:cNvPr id="4" name="Picture 2" descr="C:\Users\user\Desktop\download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28889"/>
            <a:ext cx="16002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54562"/>
          </a:xfrm>
        </p:spPr>
        <p:txBody>
          <a:bodyPr>
            <a:normAutofit/>
          </a:bodyPr>
          <a:lstStyle/>
          <a:p>
            <a:r>
              <a:rPr lang="en-US" dirty="0" smtClean="0"/>
              <a:t>Youth as Torch Bearers of Business Oriented Agriculture in South India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198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>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– 22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October, 2019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Win cash prizes up to     10,000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UG, PG &amp; PhD of </a:t>
            </a:r>
            <a:r>
              <a:rPr lang="en-US" sz="2000" dirty="0" err="1" smtClean="0"/>
              <a:t>Agri</a:t>
            </a:r>
            <a:r>
              <a:rPr lang="en-US" sz="2000" dirty="0" smtClean="0"/>
              <a:t>; </a:t>
            </a:r>
            <a:r>
              <a:rPr lang="en-US" sz="2000" dirty="0" err="1" smtClean="0"/>
              <a:t>Horti</a:t>
            </a:r>
            <a:r>
              <a:rPr lang="en-US" sz="2000" dirty="0" smtClean="0"/>
              <a:t>, Vet; B-Schools; </a:t>
            </a:r>
            <a:r>
              <a:rPr lang="en-US" sz="2000" dirty="0" err="1" smtClean="0"/>
              <a:t>Engg</a:t>
            </a:r>
            <a:r>
              <a:rPr lang="en-US" sz="2000" dirty="0" smtClean="0"/>
              <a:t>; Central Institutions in South India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Application window is from 24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Sept to 13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Oct 2019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Ideas in the area of Food, Agriculture and </a:t>
            </a:r>
            <a:r>
              <a:rPr lang="en-US" sz="2000" dirty="0" smtClean="0"/>
              <a:t>Allied </a:t>
            </a:r>
            <a:r>
              <a:rPr lang="en-US" sz="2000" dirty="0" smtClean="0"/>
              <a:t>sectors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No entry fee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4" name="Picture 2" descr="C:\Users\user\Desktop\IN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295400"/>
            <a:ext cx="290146" cy="314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9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Team Diversity</a:t>
            </a:r>
            <a:br>
              <a:rPr lang="en-US" dirty="0" smtClean="0"/>
            </a:br>
            <a:r>
              <a:rPr lang="en-US" dirty="0" smtClean="0"/>
              <a:t>Innovation</a:t>
            </a:r>
            <a:br>
              <a:rPr lang="en-US" dirty="0" smtClean="0"/>
            </a:br>
            <a:r>
              <a:rPr lang="en-US" dirty="0" smtClean="0"/>
              <a:t>Fund Raising Source</a:t>
            </a:r>
            <a:br>
              <a:rPr lang="en-US" dirty="0" smtClean="0"/>
            </a:br>
            <a:r>
              <a:rPr lang="en-US" dirty="0" smtClean="0"/>
              <a:t>Plan of Execution</a:t>
            </a:r>
            <a:br>
              <a:rPr lang="en-US" dirty="0" smtClean="0"/>
            </a:br>
            <a:r>
              <a:rPr lang="en-US" dirty="0" smtClean="0"/>
              <a:t>Business Potential 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To Apply: </a:t>
            </a:r>
            <a:r>
              <a:rPr lang="en-US" sz="3600" dirty="0" smtClean="0">
                <a:hlinkClick r:id="rId2"/>
              </a:rPr>
              <a:t>https://qrgo.page.link/ApJ88</a:t>
            </a:r>
            <a:r>
              <a:rPr lang="en-US" sz="3600" dirty="0" smtClean="0"/>
              <a:t> (or)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Visit Us: </a:t>
            </a:r>
            <a:r>
              <a:rPr lang="en-US" sz="3600" dirty="0" smtClean="0">
                <a:hlinkClick r:id="rId3"/>
              </a:rPr>
              <a:t>https://pjtsau.edu.in</a:t>
            </a:r>
            <a:r>
              <a:rPr lang="en-US" sz="3600" dirty="0" smtClean="0"/>
              <a:t> or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               https:/aidea.naarm.org.in</a:t>
            </a:r>
            <a:br>
              <a:rPr lang="en-US" sz="3600" dirty="0" smtClean="0"/>
            </a:br>
            <a:r>
              <a:rPr lang="en-US" sz="3600" dirty="0" smtClean="0"/>
              <a:t>Venue:  </a:t>
            </a:r>
            <a:r>
              <a:rPr lang="en-US" sz="2800" dirty="0" smtClean="0"/>
              <a:t>University Auditorium, PJTSAU, Hyderabad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</a:t>
            </a:r>
            <a:endParaRPr lang="en-US" sz="3600" dirty="0"/>
          </a:p>
        </p:txBody>
      </p:sp>
      <p:pic>
        <p:nvPicPr>
          <p:cNvPr id="4098" name="Picture 2" descr="C:\Users\user\Downloads\qr-code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106680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Organisers     </a:t>
            </a:r>
            <a:r>
              <a:rPr lang="en-US" dirty="0" smtClean="0"/>
              <a:t>          </a:t>
            </a:r>
            <a:r>
              <a:rPr lang="en-US" dirty="0" smtClean="0"/>
              <a:t>Sponsors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 descr="C:\Users\user\Desktop\download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757489"/>
            <a:ext cx="747711" cy="747711"/>
          </a:xfrm>
          <a:prstGeom prst="rect">
            <a:avLst/>
          </a:prstGeom>
          <a:noFill/>
        </p:spPr>
      </p:pic>
      <p:pic>
        <p:nvPicPr>
          <p:cNvPr id="2051" name="Picture 3" descr="C:\Users\user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744561"/>
            <a:ext cx="1064895" cy="760639"/>
          </a:xfrm>
          <a:prstGeom prst="rect">
            <a:avLst/>
          </a:prstGeom>
          <a:noFill/>
        </p:spPr>
      </p:pic>
      <p:pic>
        <p:nvPicPr>
          <p:cNvPr id="2052" name="Picture 4" descr="C:\Users\user\Desktop\download (1)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2719387"/>
            <a:ext cx="719138" cy="709613"/>
          </a:xfrm>
          <a:prstGeom prst="rect">
            <a:avLst/>
          </a:prstGeom>
          <a:noFill/>
        </p:spPr>
      </p:pic>
      <p:pic>
        <p:nvPicPr>
          <p:cNvPr id="2053" name="Picture 5" descr="C:\Users\user\Desktop\download (2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2390775"/>
            <a:ext cx="895998" cy="1114425"/>
          </a:xfrm>
          <a:prstGeom prst="rect">
            <a:avLst/>
          </a:prstGeom>
          <a:noFill/>
        </p:spPr>
      </p:pic>
      <p:pic>
        <p:nvPicPr>
          <p:cNvPr id="2054" name="Picture 6" descr="C:\Users\user\Desktop\download (3)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2362200"/>
            <a:ext cx="923925" cy="923925"/>
          </a:xfrm>
          <a:prstGeom prst="rect">
            <a:avLst/>
          </a:prstGeom>
          <a:noFill/>
        </p:spPr>
      </p:pic>
      <p:pic>
        <p:nvPicPr>
          <p:cNvPr id="2055" name="Picture 7" descr="C:\Users\user\Desktop\download (4)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91201" y="2438401"/>
            <a:ext cx="685799" cy="685799"/>
          </a:xfrm>
          <a:prstGeom prst="rect">
            <a:avLst/>
          </a:prstGeom>
          <a:noFill/>
        </p:spPr>
      </p:pic>
      <p:pic>
        <p:nvPicPr>
          <p:cNvPr id="2056" name="Picture 8" descr="C:\Users\user\Desktop\download (2)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82715" y="2438400"/>
            <a:ext cx="553403" cy="533400"/>
          </a:xfrm>
          <a:prstGeom prst="rect">
            <a:avLst/>
          </a:prstGeom>
          <a:noFill/>
        </p:spPr>
      </p:pic>
      <p:pic>
        <p:nvPicPr>
          <p:cNvPr id="2057" name="Picture 9" descr="C:\Users\user\Desktop\download (5)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62800" y="2514600"/>
            <a:ext cx="609601" cy="609601"/>
          </a:xfrm>
          <a:prstGeom prst="rect">
            <a:avLst/>
          </a:prstGeom>
          <a:noFill/>
        </p:spPr>
      </p:pic>
      <p:pic>
        <p:nvPicPr>
          <p:cNvPr id="2058" name="Picture 10" descr="C:\Users\user\Desktop\download (3)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077200" y="2590800"/>
            <a:ext cx="546578" cy="504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For Help – Student Representatives: Ms. K. </a:t>
            </a:r>
            <a:r>
              <a:rPr lang="en-US" sz="1400" dirty="0" err="1" smtClean="0"/>
              <a:t>Preethika</a:t>
            </a:r>
            <a:r>
              <a:rPr lang="en-US" sz="1400" dirty="0" smtClean="0"/>
              <a:t>: (96184 73486); Ms. G. </a:t>
            </a:r>
            <a:r>
              <a:rPr lang="en-US" sz="1400" dirty="0" err="1" smtClean="0"/>
              <a:t>Manasa</a:t>
            </a:r>
            <a:r>
              <a:rPr lang="en-US" sz="1400" dirty="0" smtClean="0"/>
              <a:t> (8374634355)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60</Words>
  <Application>Microsoft Office PowerPoint</Application>
  <PresentationFormat>On-screen Show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Professor Jayashankar Telangana State Agricultural University  Proudly announces the Agri Innovative Idea Competition  IGNITE Let the marathon of ideas begin….  Powered by NAARM TBI, a-IDEA</vt:lpstr>
      <vt:lpstr>Slide 2</vt:lpstr>
      <vt:lpstr>Youth as Torch Bearers of Business Oriented Agriculture in South India     </vt:lpstr>
      <vt:lpstr>21st – 22nd October, 2019  Win cash prizes up to     10,000  UG, PG &amp; PhD of Agri; Horti, Vet; B-Schools; Engg; Central Institutions in South India  Application window is from 24th Sept to 13th Oct 2019  Ideas in the area of Food, Agriculture and Allied sectors  No entry fee     </vt:lpstr>
      <vt:lpstr>Team Diversity Innovation Fund Raising Source Plan of Execution Business Potential   </vt:lpstr>
      <vt:lpstr>To Apply: https://qrgo.page.link/ApJ88 (or)       Visit Us: https://pjtsau.edu.in or                 https:/aidea.naarm.org.in Venue:  University Auditorium, PJTSAU, Hyderabad    </vt:lpstr>
      <vt:lpstr>Organisers               Sponsors    </vt:lpstr>
      <vt:lpstr>For Help – Student Representatives: Ms. K. Preethika: (96184 73486); Ms. G. Manasa (8374634355)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Professor Jayashankar Telangana State Agricultural University  Proudly announces the Agri Innovative Idea Competition – Powered by NAARM – TBI, a-IDEA IGNITE Let the marathon of ideas begin….</dc:title>
  <dc:creator>user</dc:creator>
  <cp:lastModifiedBy>sss</cp:lastModifiedBy>
  <cp:revision>18</cp:revision>
  <dcterms:created xsi:type="dcterms:W3CDTF">2006-08-16T00:00:00Z</dcterms:created>
  <dcterms:modified xsi:type="dcterms:W3CDTF">2019-09-24T08:49:33Z</dcterms:modified>
</cp:coreProperties>
</file>